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uard Mihala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Analysis of COVID-19 impact on intergenerational economy in the Republic of Moldova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Preliminary methodology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4569" y="5449887"/>
            <a:ext cx="232410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2209" y="5492539"/>
            <a:ext cx="2454111" cy="528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Impact of the COVID-19 in Moldova: contagion channels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687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Domestic shocks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High number of infected persons -&gt; increased burden on health protection system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Confinement and social distancing measures –&gt; a number of economic activities have been suspended or restricted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External shocks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Fall of remittances -&gt; lower income of the migration-dependent households (especially so in the relatively young rural families, with up to 1-2 children)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Fall in exports demand -&gt; negative impact on revenues of export-dependent economic activities (especially on the urban-based textiles and automotive)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Readjustment of relative export / import prices -&gt; impact of yet unknown sign and magnitude on the overall economy</a:t>
            </a:r>
            <a:endParaRPr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Immediate Gov policy response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Temporary changes in VAT regime (reduction in the VAT rate for HORECA sector)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Increased, albeit generally modest, unemployment support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Restructure of the budget expenditures, including in health and social sectors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Streamlining tax and statistical reporting procedures, relaxation of state controls.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Some, rather modest, measures to enhance access to working capital.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Implications for intergenerational economy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Economic activities vary significantly by age structure of the employed persons.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Services most affected by domestic restrictions employ relatively more urban younger population than the agricultural sector which has not been directly affected.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Instead, the manufacturing industry seems to more affected by fall in exports.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At the same time, the remittances may have age-differentiated effect, with the highest burden falling on the rural relatively young families with 1-2 children.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to assess the impact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838200" y="1517715"/>
            <a:ext cx="10515600" cy="497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The shocks and policy responses are of systemic nature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Requiring a tool allowing a comprehensive estimate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Computable General Equilibrium model are the appropriate tool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Initially we thought of an Overlapping Generations – CGE model (forward looking dynamic model).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However: </a:t>
            </a:r>
            <a:endParaRPr sz="32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en-US" sz="2000" dirty="0"/>
              <a:t>The domestic and external shocks have differentiated impact at the level of economic activities, requiring a detailed structure of the CGE model</a:t>
            </a:r>
            <a:endParaRPr sz="28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en-US" sz="2000" dirty="0"/>
              <a:t>Which will make computationally very difficult to calibrate an OLG-CGE,</a:t>
            </a:r>
            <a:endParaRPr sz="28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Char char="•"/>
            </a:pPr>
            <a:r>
              <a:rPr lang="en-US" sz="2000" dirty="0"/>
              <a:t>Besides, the socio-economic impact of the COVID-19 is not likely to permanently alter the lifecycle.</a:t>
            </a:r>
            <a:endParaRPr sz="28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Therefore, a classic CGE with a very detailed structure of the households sector could be more appropriate.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Theoretically and practically as well, could include each age as household group, i.e. up to 85 “households”, with different structure of income and expenditures.</a:t>
            </a: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400" dirty="0"/>
              <a:t>However, for analytical and presentation purposes, age groups will be used (0-10, 11-14, 15-24, so on)</a:t>
            </a:r>
            <a:endParaRPr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Use of the NTA system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72212" y="145798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Calibration of the CGE model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Structure of the income by age and by sex</a:t>
            </a:r>
            <a:endParaRPr dirty="0"/>
          </a:p>
          <a:p>
            <a:pPr marL="685800" lvl="1" indent="-228600">
              <a:buSzPts val="2400"/>
            </a:pPr>
            <a:r>
              <a:rPr lang="en-US" dirty="0"/>
              <a:t>Structure of the expenditures by age and by sex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Age and sex structure of the employed labor by sector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Differentiated impact of the policy responses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I.e., a very detailed CGE model defined using the NTA as dataset for calibration of the most essential parameters.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Over parameters will be calibrated using the traditional approach (Social Accounting Matrix).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 most essential and difficult part which – the current transfers sub-matrix, including the inter-household transfers which are not usually reflected in the CGE models.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Next steps</a:t>
            </a:r>
            <a:endParaRPr dirty="0"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838200" y="1376313"/>
            <a:ext cx="10515600" cy="4800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 first ever NTA for Moldova developed for the year 2014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However, significant changes in the demographic and economic data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Demographic – new population census, usual residence-based estimates of the country’s population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Economic – significant changes in the GDP methodology, transition to the UN-2008 / ESC-2010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We started by updating the NTA 2014 to the 2018 data.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Update for 2019 not possible due to missing mid-year population data and missing macro-controls.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 update has been difficult and took more time, because of the shortage and quality of data</a:t>
            </a:r>
            <a:r>
              <a:rPr lang="en-US"/>
              <a:t>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643</Words>
  <Application>Microsoft Office PowerPoint</Application>
  <PresentationFormat>Widescreen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Analysis of COVID-19 impact on intergenerational economy in the Republic of Moldova</vt:lpstr>
      <vt:lpstr>Impact of the COVID-19 in Moldova: contagion channels</vt:lpstr>
      <vt:lpstr>Immediate Gov policy response</vt:lpstr>
      <vt:lpstr>Implications for intergenerational economy</vt:lpstr>
      <vt:lpstr>How to assess the impact</vt:lpstr>
      <vt:lpstr>Use of the NTA system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COVID-19 impact on intergenerational economy in the Republic of Moldova</dc:title>
  <dc:creator>Valeriu Prohnitchi</dc:creator>
  <cp:lastModifiedBy>Valeriu Prohnitchi</cp:lastModifiedBy>
  <cp:revision>2</cp:revision>
  <dcterms:modified xsi:type="dcterms:W3CDTF">2020-07-31T21:27:04Z</dcterms:modified>
</cp:coreProperties>
</file>